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84" r:id="rId2"/>
  </p:sldIdLst>
  <p:sldSz cx="18288000" cy="10287000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Glacial Indifference" panose="020B0604020202020204" charset="0"/>
      <p:regular r:id="rId7"/>
    </p:embeddedFont>
    <p:embeddedFont>
      <p:font typeface="Glacial Indifference Bold" panose="020B0604020202020204" charset="0"/>
      <p:regular r:id="rId8"/>
    </p:embeddedFont>
    <p:embeddedFont>
      <p:font typeface="Norwester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1018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viewProps" Target="viewProps.xml"/><Relationship Id="rId5" Type="http://schemas.openxmlformats.org/officeDocument/2006/relationships/font" Target="fonts/font3.fntdata"/><Relationship Id="rId10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/Relationships>
</file>

<file path=ppt/media/image1.jpeg>
</file>

<file path=ppt/media/image2.png>
</file>

<file path=ppt/media/image3.svg>
</file>

<file path=ppt/media/image4.jpeg>
</file>

<file path=ppt/media/image5.png>
</file>

<file path=ppt/media/image6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jpe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98437" y="-1268479"/>
            <a:ext cx="19084873" cy="12715297"/>
          </a:xfrm>
          <a:custGeom>
            <a:avLst/>
            <a:gdLst/>
            <a:ahLst/>
            <a:cxnLst/>
            <a:rect l="l" t="t" r="r" b="b"/>
            <a:pathLst>
              <a:path w="19084873" h="12715297">
                <a:moveTo>
                  <a:pt x="0" y="0"/>
                </a:moveTo>
                <a:lnTo>
                  <a:pt x="19084874" y="0"/>
                </a:lnTo>
                <a:lnTo>
                  <a:pt x="19084874" y="12715297"/>
                </a:lnTo>
                <a:lnTo>
                  <a:pt x="0" y="127152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119522" y="-2025350"/>
            <a:ext cx="22083237" cy="16562428"/>
            <a:chOff x="0" y="0"/>
            <a:chExt cx="812800" cy="6096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609600"/>
            </a:xfrm>
            <a:custGeom>
              <a:avLst/>
              <a:gdLst/>
              <a:ahLst/>
              <a:cxnLst/>
              <a:rect l="l" t="t" r="r" b="b"/>
              <a:pathLst>
                <a:path w="812800" h="609600">
                  <a:moveTo>
                    <a:pt x="609600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812800" y="6096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7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920269" y="6898078"/>
            <a:ext cx="2766168" cy="3571553"/>
          </a:xfrm>
          <a:custGeom>
            <a:avLst/>
            <a:gdLst/>
            <a:ahLst/>
            <a:cxnLst/>
            <a:rect l="l" t="t" r="r" b="b"/>
            <a:pathLst>
              <a:path w="2766168" h="3571553">
                <a:moveTo>
                  <a:pt x="0" y="0"/>
                </a:moveTo>
                <a:lnTo>
                  <a:pt x="2766168" y="0"/>
                </a:lnTo>
                <a:lnTo>
                  <a:pt x="2766168" y="3571554"/>
                </a:lnTo>
                <a:lnTo>
                  <a:pt x="0" y="35715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71537" y="2404335"/>
            <a:ext cx="11301259" cy="5933161"/>
          </a:xfrm>
          <a:custGeom>
            <a:avLst/>
            <a:gdLst/>
            <a:ahLst/>
            <a:cxnLst/>
            <a:rect l="l" t="t" r="r" b="b"/>
            <a:pathLst>
              <a:path w="11301259" h="5933161">
                <a:moveTo>
                  <a:pt x="0" y="0"/>
                </a:moveTo>
                <a:lnTo>
                  <a:pt x="11301259" y="0"/>
                </a:lnTo>
                <a:lnTo>
                  <a:pt x="11301259" y="5933160"/>
                </a:lnTo>
                <a:lnTo>
                  <a:pt x="0" y="593316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8" name="Freeform 8"/>
          <p:cNvSpPr/>
          <p:nvPr/>
        </p:nvSpPr>
        <p:spPr>
          <a:xfrm>
            <a:off x="11632701" y="4785102"/>
            <a:ext cx="6331013" cy="2112976"/>
          </a:xfrm>
          <a:custGeom>
            <a:avLst/>
            <a:gdLst/>
            <a:ahLst/>
            <a:cxnLst/>
            <a:rect l="l" t="t" r="r" b="b"/>
            <a:pathLst>
              <a:path w="6331013" h="2112976">
                <a:moveTo>
                  <a:pt x="0" y="0"/>
                </a:moveTo>
                <a:lnTo>
                  <a:pt x="6331014" y="0"/>
                </a:lnTo>
                <a:lnTo>
                  <a:pt x="6331014" y="2112976"/>
                </a:lnTo>
                <a:lnTo>
                  <a:pt x="0" y="21129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9" name="TextBox 9"/>
          <p:cNvSpPr txBox="1"/>
          <p:nvPr/>
        </p:nvSpPr>
        <p:spPr>
          <a:xfrm>
            <a:off x="4622314" y="396240"/>
            <a:ext cx="7351030" cy="68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7A0000"/>
                </a:solidFill>
                <a:latin typeface="Norwester"/>
                <a:ea typeface="Norwester"/>
                <a:cs typeface="Norwester"/>
                <a:sym typeface="Norwester"/>
              </a:rPr>
              <a:t>BUSINESS QUESTION 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1537" y="1240608"/>
            <a:ext cx="13501119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1">
                <a:solidFill>
                  <a:srgbClr val="3C3836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Which domestic routes from JFK recorded the highest number of flights between 2020 and 2024 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1537" y="8386797"/>
            <a:ext cx="15748732" cy="1416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just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3C3836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JFK’s busiest domestic routes (2020–2024) are JFK- BOS (25K flights) and JFK- ATL (16K), followed by JFK- AUS and JFK-BNA at a distant third and fourth.</a:t>
            </a:r>
          </a:p>
          <a:p>
            <a:pPr marL="431801" lvl="1" indent="-215900" algn="just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3C3836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Traffic is heavily concentrated in a few trunk routes, while destinations like ACK, BGR, ABQ, ANC, BOI, AGS account for only a tiny share of flights.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C1DC694-5AB3-43CF-AFAE-31C429A7B9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648238" y="9647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83"/>
    </mc:Choice>
    <mc:Fallback>
      <p:transition spd="slow" advTm="32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85</Words>
  <Application>Microsoft Office PowerPoint</Application>
  <PresentationFormat>Custom</PresentationFormat>
  <Paragraphs>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Glacial Indifference</vt:lpstr>
      <vt:lpstr>Norwester</vt:lpstr>
      <vt:lpstr>Arial</vt:lpstr>
      <vt:lpstr>Glacial Indifference 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Brown Modern Professional Business Presentation</dc:title>
  <dc:creator>srinivas</dc:creator>
  <cp:lastModifiedBy>Pinniboina, Srinivasa rao (Student)</cp:lastModifiedBy>
  <cp:revision>2</cp:revision>
  <dcterms:created xsi:type="dcterms:W3CDTF">2006-08-16T00:00:00Z</dcterms:created>
  <dcterms:modified xsi:type="dcterms:W3CDTF">2025-08-27T16:02:33Z</dcterms:modified>
  <dc:identifier>DAGwVvrSp-I</dc:identifier>
</cp:coreProperties>
</file>

<file path=docProps/thumbnail.jpeg>
</file>